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9" r:id="rId1"/>
  </p:sldMasterIdLst>
  <p:notesMasterIdLst>
    <p:notesMasterId r:id="rId9"/>
  </p:notesMasterIdLst>
  <p:sldIdLst>
    <p:sldId id="256" r:id="rId2"/>
    <p:sldId id="263" r:id="rId3"/>
    <p:sldId id="266" r:id="rId4"/>
    <p:sldId id="267" r:id="rId5"/>
    <p:sldId id="264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bschnitt ohne Titel" id="{B97B5F1B-1AEB-467C-8E3E-E6809CBA8260}">
          <p14:sldIdLst>
            <p14:sldId id="256"/>
            <p14:sldId id="263"/>
            <p14:sldId id="266"/>
            <p14:sldId id="267"/>
            <p14:sldId id="264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ka.friedel" initials="m" lastIdx="1" clrIdx="0">
    <p:extLst>
      <p:ext uri="{19B8F6BF-5375-455C-9EA6-DF929625EA0E}">
        <p15:presenceInfo xmlns:p15="http://schemas.microsoft.com/office/powerpoint/2012/main" userId="marika.fried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2892" autoAdjust="0"/>
  </p:normalViewPr>
  <p:slideViewPr>
    <p:cSldViewPr snapToGrid="0">
      <p:cViewPr varScale="1">
        <p:scale>
          <a:sx n="61" d="100"/>
          <a:sy n="61" d="100"/>
        </p:scale>
        <p:origin x="10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897C54-1093-435F-8FA0-B0AAD93D5C6B}" type="datetimeFigureOut">
              <a:rPr lang="de-DE" smtClean="0"/>
              <a:t>07.07.2015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14231E-826B-4D0D-8033-B208F9E3F92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1829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Point-</a:t>
            </a:r>
            <a:r>
              <a:rPr lang="de-DE" dirty="0" err="1" smtClean="0"/>
              <a:t>And</a:t>
            </a:r>
            <a:r>
              <a:rPr lang="de-DE" dirty="0" smtClean="0"/>
              <a:t> –Click Adventure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4231E-826B-4D0D-8033-B208F9E3F923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335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Datenbank </a:t>
            </a:r>
            <a:r>
              <a:rPr lang="de-DE" dirty="0" err="1" smtClean="0"/>
              <a:t>anbindung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4231E-826B-4D0D-8033-B208F9E3F923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4931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Tx/>
              <a:buChar char="-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14231E-826B-4D0D-8033-B208F9E3F92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9752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2346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112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34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170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23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7817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smtClean="0"/>
              <a:t>Textmasterformat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88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144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06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529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634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06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58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54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775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040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68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7/7/2015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6979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2" Type="http://schemas.openxmlformats.org/officeDocument/2006/relationships/image" Target="../media/image6.pn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Projekt </a:t>
            </a:r>
            <a:br>
              <a:rPr lang="de-DE" dirty="0"/>
            </a:br>
            <a:r>
              <a:rPr lang="de-DE" dirty="0" smtClean="0"/>
              <a:t>404 - Name not </a:t>
            </a:r>
            <a:r>
              <a:rPr lang="de-DE" dirty="0" err="1" smtClean="0"/>
              <a:t>found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84212" y="6202680"/>
            <a:ext cx="7124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Artus Theresa, Bosecker Torsten, Friedel Marika, Weigand Peter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689" y="5570172"/>
            <a:ext cx="1305714" cy="128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856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1" y="831574"/>
            <a:ext cx="10182571" cy="917713"/>
          </a:xfrm>
        </p:spPr>
        <p:txBody>
          <a:bodyPr/>
          <a:lstStyle/>
          <a:p>
            <a:r>
              <a:rPr lang="de-DE" dirty="0" smtClean="0"/>
              <a:t>Neu hinzugekommen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4069" y="5440598"/>
            <a:ext cx="1437087" cy="1417402"/>
          </a:xfrm>
          <a:prstGeom prst="rect">
            <a:avLst/>
          </a:prstGeom>
        </p:spPr>
      </p:pic>
      <p:sp>
        <p:nvSpPr>
          <p:cNvPr id="9" name="Textplatzhalter 4"/>
          <p:cNvSpPr>
            <a:spLocks noGrp="1"/>
          </p:cNvSpPr>
          <p:nvPr>
            <p:ph type="body" idx="1"/>
          </p:nvPr>
        </p:nvSpPr>
        <p:spPr>
          <a:xfrm>
            <a:off x="684213" y="1563756"/>
            <a:ext cx="8698326" cy="387684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schemeClr val="tx1"/>
                </a:solidFill>
                <a:latin typeface="Arial Unicode MS" panose="020B0604020202020204" pitchFamily="34" charset="-128"/>
              </a:rPr>
              <a:t>Datenbankanbindung per JPA, </a:t>
            </a:r>
            <a:r>
              <a:rPr lang="de-DE" sz="2400" dirty="0" err="1" smtClean="0">
                <a:solidFill>
                  <a:schemeClr val="tx1"/>
                </a:solidFill>
                <a:latin typeface="Arial Unicode MS" panose="020B0604020202020204" pitchFamily="34" charset="-128"/>
              </a:rPr>
              <a:t>Eclipse</a:t>
            </a:r>
            <a:r>
              <a:rPr lang="de-DE" sz="2400" dirty="0" smtClean="0">
                <a:solidFill>
                  <a:schemeClr val="tx1"/>
                </a:solidFill>
                <a:latin typeface="Arial Unicode MS" panose="020B0604020202020204" pitchFamily="34" charset="-128"/>
              </a:rPr>
              <a:t> Link, H2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schemeClr val="tx1"/>
                </a:solidFill>
                <a:latin typeface="Arial Unicode MS" panose="020B0604020202020204" pitchFamily="34" charset="-128"/>
              </a:rPr>
              <a:t>Grafiken/ Animation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schemeClr val="tx1"/>
                </a:solidFill>
                <a:latin typeface="Arial Unicode MS" panose="020B0604020202020204" pitchFamily="34" charset="-128"/>
              </a:rPr>
              <a:t>Story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 smtClean="0">
              <a:solidFill>
                <a:schemeClr val="tx1"/>
              </a:solidFill>
              <a:latin typeface="Arial Unicode MS" panose="020B060402020202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/>
              </a:solidFill>
              <a:latin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609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1234440"/>
          </a:xfrm>
        </p:spPr>
        <p:txBody>
          <a:bodyPr/>
          <a:lstStyle/>
          <a:p>
            <a:r>
              <a:rPr lang="de-DE" dirty="0" smtClean="0"/>
              <a:t>Grafische Oberfläche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741" y="1706098"/>
            <a:ext cx="4290299" cy="4759736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104" y="5273952"/>
            <a:ext cx="1539018" cy="151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0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1234440"/>
          </a:xfrm>
        </p:spPr>
        <p:txBody>
          <a:bodyPr/>
          <a:lstStyle/>
          <a:p>
            <a:endParaRPr lang="de-DE" dirty="0"/>
          </a:p>
        </p:txBody>
      </p:sp>
      <p:pic>
        <p:nvPicPr>
          <p:cNvPr id="4" name="Video 2015-07-07 at 08-35-1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11400" y="0"/>
            <a:ext cx="7569200" cy="68580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104" y="5273952"/>
            <a:ext cx="1539018" cy="151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18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1000">
              <a:srgbClr val="3BAACC"/>
            </a:gs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1234440"/>
          </a:xfrm>
        </p:spPr>
        <p:txBody>
          <a:bodyPr/>
          <a:lstStyle/>
          <a:p>
            <a:r>
              <a:rPr lang="de-DE" dirty="0" smtClean="0"/>
              <a:t>Grafik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037" y="1624975"/>
            <a:ext cx="6812280" cy="510921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432464"/>
            <a:ext cx="1632267" cy="1642798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2037" y="4168237"/>
            <a:ext cx="1416793" cy="1425934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086" y="2718956"/>
            <a:ext cx="452613" cy="53490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7908" y="5030271"/>
            <a:ext cx="468729" cy="649009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327" y="5269666"/>
            <a:ext cx="362141" cy="301785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225" y="3328680"/>
            <a:ext cx="410003" cy="341670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210" y="4259996"/>
            <a:ext cx="931788" cy="93780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963" y="3500681"/>
            <a:ext cx="1326552" cy="1335111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391" y="5589652"/>
            <a:ext cx="449424" cy="443268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710" y="3634395"/>
            <a:ext cx="552757" cy="545185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930" y="4373904"/>
            <a:ext cx="514345" cy="5073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376" y="5845153"/>
            <a:ext cx="695422" cy="685896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988" y="5681900"/>
            <a:ext cx="624157" cy="615607"/>
          </a:xfrm>
          <a:prstGeom prst="rect">
            <a:avLst/>
          </a:prstGeom>
        </p:spPr>
      </p:pic>
      <p:pic>
        <p:nvPicPr>
          <p:cNvPr id="21" name="Grafik 20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6335" y="3926025"/>
            <a:ext cx="514152" cy="507109"/>
          </a:xfrm>
          <a:prstGeom prst="rect">
            <a:avLst/>
          </a:prstGeom>
        </p:spPr>
      </p:pic>
      <p:pic>
        <p:nvPicPr>
          <p:cNvPr id="22" name="Grafik 21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3104" y="5273952"/>
            <a:ext cx="1539018" cy="151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112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84213" y="721625"/>
            <a:ext cx="10058400" cy="941522"/>
          </a:xfrm>
        </p:spPr>
        <p:txBody>
          <a:bodyPr/>
          <a:lstStyle/>
          <a:p>
            <a:r>
              <a:rPr lang="de-DE" dirty="0" smtClean="0"/>
              <a:t>Probleme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684213" y="1563756"/>
            <a:ext cx="8698326" cy="92765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schemeClr val="tx1"/>
                </a:solidFill>
                <a:latin typeface="Arial Unicode MS" panose="020B0604020202020204" pitchFamily="34" charset="-128"/>
              </a:rPr>
              <a:t>Namengebung der Klassen (</a:t>
            </a:r>
            <a:r>
              <a:rPr lang="de-DE" sz="2400" dirty="0" err="1" smtClean="0">
                <a:solidFill>
                  <a:schemeClr val="tx1"/>
                </a:solidFill>
                <a:latin typeface="Arial Unicode MS" panose="020B0604020202020204" pitchFamily="34" charset="-128"/>
              </a:rPr>
              <a:t>character</a:t>
            </a:r>
            <a:r>
              <a:rPr lang="de-DE" sz="2400" dirty="0" smtClean="0">
                <a:solidFill>
                  <a:schemeClr val="tx1"/>
                </a:solidFill>
                <a:latin typeface="Arial Unicode MS" panose="020B0604020202020204" pitchFamily="34" charset="-128"/>
              </a:rPr>
              <a:t>, </a:t>
            </a:r>
            <a:r>
              <a:rPr lang="de-DE" sz="2400" dirty="0" err="1" smtClean="0">
                <a:solidFill>
                  <a:schemeClr val="tx1"/>
                </a:solidFill>
                <a:latin typeface="Arial Unicode MS" panose="020B0604020202020204" pitchFamily="34" charset="-128"/>
              </a:rPr>
              <a:t>object</a:t>
            </a:r>
            <a:r>
              <a:rPr lang="de-DE" sz="2400" dirty="0" smtClean="0">
                <a:solidFill>
                  <a:schemeClr val="tx1"/>
                </a:solidFill>
                <a:latin typeface="Arial Unicode MS" panose="020B0604020202020204" pitchFamily="34" charset="-128"/>
              </a:rPr>
              <a:t>, </a:t>
            </a:r>
            <a:r>
              <a:rPr lang="de-DE" sz="2400" dirty="0" err="1" smtClean="0">
                <a:solidFill>
                  <a:schemeClr val="tx1"/>
                </a:solidFill>
                <a:latin typeface="Arial Unicode MS" panose="020B0604020202020204" pitchFamily="34" charset="-128"/>
              </a:rPr>
              <a:t>entity</a:t>
            </a:r>
            <a:r>
              <a:rPr lang="de-DE" sz="2400" dirty="0" smtClean="0">
                <a:solidFill>
                  <a:schemeClr val="tx1"/>
                </a:solidFill>
                <a:latin typeface="Arial Unicode MS" panose="020B0604020202020204" pitchFamily="34" charset="-128"/>
              </a:rPr>
              <a:t>)</a:t>
            </a:r>
            <a:endParaRPr lang="de-DE" sz="2400" dirty="0">
              <a:solidFill>
                <a:schemeClr val="tx1"/>
              </a:solidFill>
              <a:latin typeface="Arial Unicode MS" panose="020B0604020202020204" pitchFamily="34" charset="-128"/>
            </a:endParaRP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684213" y="2491409"/>
            <a:ext cx="10058400" cy="94152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de-DE" dirty="0" smtClean="0"/>
              <a:t>Ziele</a:t>
            </a:r>
            <a:endParaRPr lang="de-DE" dirty="0"/>
          </a:p>
        </p:txBody>
      </p:sp>
      <p:sp>
        <p:nvSpPr>
          <p:cNvPr id="6" name="Textplatzhalter 4"/>
          <p:cNvSpPr txBox="1">
            <a:spLocks/>
          </p:cNvSpPr>
          <p:nvPr/>
        </p:nvSpPr>
        <p:spPr>
          <a:xfrm>
            <a:off x="684213" y="3664224"/>
            <a:ext cx="8492918" cy="2117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schemeClr val="tx1"/>
                </a:solidFill>
                <a:latin typeface="Arial Unicode MS" panose="020B0604020202020204" pitchFamily="34" charset="-128"/>
              </a:rPr>
              <a:t>Dokumentation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err="1" smtClean="0">
                <a:solidFill>
                  <a:schemeClr val="tx1"/>
                </a:solidFill>
                <a:latin typeface="Arial Unicode MS" panose="020B0604020202020204" pitchFamily="34" charset="-128"/>
              </a:rPr>
              <a:t>Unittest</a:t>
            </a:r>
            <a:endParaRPr lang="de-DE" sz="2400" dirty="0" smtClean="0">
              <a:solidFill>
                <a:schemeClr val="tx1"/>
              </a:solidFill>
              <a:latin typeface="Arial Unicode MS" panose="020B060402020202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 smtClean="0">
                <a:solidFill>
                  <a:schemeClr val="tx1"/>
                </a:solidFill>
                <a:latin typeface="Arial Unicode MS" panose="020B0604020202020204" pitchFamily="34" charset="-128"/>
              </a:rPr>
              <a:t>restliche Grafiken und Story einbinden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 smtClean="0">
              <a:solidFill>
                <a:schemeClr val="tx1"/>
              </a:solidFill>
              <a:latin typeface="Arial Unicode MS" panose="020B0604020202020204" pitchFamily="34" charset="-128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dirty="0">
              <a:solidFill>
                <a:schemeClr val="tx1"/>
              </a:solidFill>
              <a:latin typeface="Arial Unicode MS" panose="020B0604020202020204" pitchFamily="34" charset="-128"/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2188" y="5486400"/>
            <a:ext cx="1390649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373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76099" y="916817"/>
            <a:ext cx="10067182" cy="2678790"/>
          </a:xfrm>
        </p:spPr>
        <p:txBody>
          <a:bodyPr/>
          <a:lstStyle/>
          <a:p>
            <a:r>
              <a:rPr lang="de-DE" dirty="0" smtClean="0"/>
              <a:t>vielen dank für die Aufmerksamkeit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689" y="5570172"/>
            <a:ext cx="1305714" cy="128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98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gment">
  <a:themeElements>
    <a:clrScheme name="Benutzerdefiniert 1">
      <a:dk1>
        <a:sysClr val="windowText" lastClr="000000"/>
      </a:dk1>
      <a:lt1>
        <a:sysClr val="window" lastClr="FFFFFF"/>
      </a:lt1>
      <a:dk2>
        <a:srgbClr val="0F486F"/>
      </a:dk2>
      <a:lt2>
        <a:srgbClr val="0D88A7"/>
      </a:lt2>
      <a:accent1>
        <a:srgbClr val="86C5EE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gmen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gmen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62</Words>
  <Application>Microsoft Office PowerPoint</Application>
  <PresentationFormat>Breitbild</PresentationFormat>
  <Paragraphs>20</Paragraphs>
  <Slides>7</Slides>
  <Notes>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 Unicode MS</vt:lpstr>
      <vt:lpstr>Arial</vt:lpstr>
      <vt:lpstr>Calibri</vt:lpstr>
      <vt:lpstr>Century Gothic</vt:lpstr>
      <vt:lpstr>Wingdings 3</vt:lpstr>
      <vt:lpstr>Segment</vt:lpstr>
      <vt:lpstr>Projekt  404 - Name not found </vt:lpstr>
      <vt:lpstr>Neu hinzugekommen</vt:lpstr>
      <vt:lpstr>Grafische Oberfläche</vt:lpstr>
      <vt:lpstr>PowerPoint-Präsentation</vt:lpstr>
      <vt:lpstr>Grafik</vt:lpstr>
      <vt:lpstr>Probleme</vt:lpstr>
      <vt:lpstr>vielen dank für die Aufmerksamkeit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Marika Friedel</dc:creator>
  <cp:lastModifiedBy>marika.friedel</cp:lastModifiedBy>
  <cp:revision>46</cp:revision>
  <dcterms:created xsi:type="dcterms:W3CDTF">2014-12-10T11:07:35Z</dcterms:created>
  <dcterms:modified xsi:type="dcterms:W3CDTF">2015-07-07T12:34:37Z</dcterms:modified>
</cp:coreProperties>
</file>

<file path=docProps/thumbnail.jpeg>
</file>